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DD6D-221B-4697-9B6C-A9AB5C0FD5A4}" type="datetimeFigureOut">
              <a:rPr lang="en-GB" smtClean="0"/>
              <a:t>11/08/2017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798A-2581-4084-B2A3-7495CF9C1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5781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DD6D-221B-4697-9B6C-A9AB5C0FD5A4}" type="datetimeFigureOut">
              <a:rPr lang="en-GB" smtClean="0"/>
              <a:t>11/08/2017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798A-2581-4084-B2A3-7495CF9C1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570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DD6D-221B-4697-9B6C-A9AB5C0FD5A4}" type="datetimeFigureOut">
              <a:rPr lang="en-GB" smtClean="0"/>
              <a:t>11/08/2017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798A-2581-4084-B2A3-7495CF9C1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92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DD6D-221B-4697-9B6C-A9AB5C0FD5A4}" type="datetimeFigureOut">
              <a:rPr lang="en-GB" smtClean="0"/>
              <a:t>11/08/2017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798A-2581-4084-B2A3-7495CF9C1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7375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DD6D-221B-4697-9B6C-A9AB5C0FD5A4}" type="datetimeFigureOut">
              <a:rPr lang="en-GB" smtClean="0"/>
              <a:t>11/08/2017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798A-2581-4084-B2A3-7495CF9C1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4422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DD6D-221B-4697-9B6C-A9AB5C0FD5A4}" type="datetimeFigureOut">
              <a:rPr lang="en-GB" smtClean="0"/>
              <a:t>11/08/2017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798A-2581-4084-B2A3-7495CF9C1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87700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DD6D-221B-4697-9B6C-A9AB5C0FD5A4}" type="datetimeFigureOut">
              <a:rPr lang="en-GB" smtClean="0"/>
              <a:t>11/08/2017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798A-2581-4084-B2A3-7495CF9C1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7865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DD6D-221B-4697-9B6C-A9AB5C0FD5A4}" type="datetimeFigureOut">
              <a:rPr lang="en-GB" smtClean="0"/>
              <a:t>11/08/2017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798A-2581-4084-B2A3-7495CF9C1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838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DD6D-221B-4697-9B6C-A9AB5C0FD5A4}" type="datetimeFigureOut">
              <a:rPr lang="en-GB" smtClean="0"/>
              <a:t>11/08/2017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798A-2581-4084-B2A3-7495CF9C1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443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DD6D-221B-4697-9B6C-A9AB5C0FD5A4}" type="datetimeFigureOut">
              <a:rPr lang="en-GB" smtClean="0"/>
              <a:t>11/08/2017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798A-2581-4084-B2A3-7495CF9C1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381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BDD6D-221B-4697-9B6C-A9AB5C0FD5A4}" type="datetimeFigureOut">
              <a:rPr lang="en-GB" smtClean="0"/>
              <a:t>11/08/2017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0798A-2581-4084-B2A3-7495CF9C1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70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4BDD6D-221B-4697-9B6C-A9AB5C0FD5A4}" type="datetimeFigureOut">
              <a:rPr lang="en-GB" smtClean="0"/>
              <a:t>11/08/2017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0798A-2581-4084-B2A3-7495CF9C14E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905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Test power </a:t>
            </a:r>
            <a:r>
              <a:rPr lang="en-GB" smtClean="0"/>
              <a:t>point PPSX file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16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 power point PPS file [Compatibility Mode]" id="{785A8F73-CE72-4943-89FD-70775443FB42}" vid="{E90801AF-3F40-4D4D-8CB5-991BF161DEB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5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Test power point PPSX file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power point</dc:title>
  <dc:creator>Michael LLoyd</dc:creator>
  <cp:lastModifiedBy>Michael LLoyd</cp:lastModifiedBy>
  <cp:revision>3</cp:revision>
  <dcterms:created xsi:type="dcterms:W3CDTF">2017-08-11T10:40:07Z</dcterms:created>
  <dcterms:modified xsi:type="dcterms:W3CDTF">2017-08-11T10:43:20Z</dcterms:modified>
</cp:coreProperties>
</file>